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81" r:id="rId1"/>
  </p:sldMasterIdLst>
  <p:sldIdLst>
    <p:sldId id="256" r:id="rId2"/>
  </p:sldIdLst>
  <p:sldSz cx="43891200" cy="32918400"/>
  <p:notesSz cx="31934150" cy="48558450"/>
  <p:embeddedFontLst>
    <p:embeddedFont>
      <p:font typeface="Franklin Gothic Demi" panose="020B0703020102020204" pitchFamily="34" charset="0"/>
      <p:regular r:id="rId3"/>
      <p:italic r:id="rId4"/>
    </p:embeddedFont>
    <p:embeddedFont>
      <p:font typeface="Franklin Gothic Medium" panose="020B0603020102020204" pitchFamily="34" charset="0"/>
      <p:regular r:id="rId5"/>
      <p:italic r:id="rId6"/>
    </p:embeddedFont>
  </p:embeddedFontLst>
  <p:defaultTextStyle>
    <a:defPPr>
      <a:defRPr lang="en-US"/>
    </a:defPPr>
    <a:lvl1pPr marL="0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81012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62024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43037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524049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405061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86073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67086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5048098" algn="l" defTabSz="3762024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E41"/>
    <a:srgbClr val="27ACA9"/>
    <a:srgbClr val="028685"/>
    <a:srgbClr val="00716C"/>
    <a:srgbClr val="EFFFF2"/>
    <a:srgbClr val="FFE5B7"/>
    <a:srgbClr val="FFDEA3"/>
    <a:srgbClr val="FFCC71"/>
    <a:srgbClr val="FFBC43"/>
    <a:srgbClr val="E1FF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7" d="100"/>
          <a:sy n="17" d="100"/>
        </p:scale>
        <p:origin x="2126" y="11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5B21F-A4AF-8E4F-BDB0-AB651F80C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5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A67D-16E3-45FF-A0D8-B630A67C6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9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A67D-16E3-45FF-A0D8-B630A67C6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7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A67D-16E3-45FF-A0D8-B630A67C6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7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A67D-16E3-45FF-A0D8-B630A67C6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A67D-16E3-45FF-A0D8-B630A67C6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2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A67D-16E3-45FF-A0D8-B630A67C6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0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A67D-16E3-45FF-A0D8-B630A67C6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4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A67D-16E3-45FF-A0D8-B630A67C6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79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5B21F-A4AF-8E4F-BDB0-AB651F80C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5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A67D-16E3-45FF-A0D8-B630A67C6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8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30016-035E-4E85-9482-323D62E0CF74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A67D-16E3-45FF-A0D8-B630A67C6C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7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ight Triangle 5"/>
          <p:cNvSpPr/>
          <p:nvPr/>
        </p:nvSpPr>
        <p:spPr>
          <a:xfrm flipV="1">
            <a:off x="1" y="0"/>
            <a:ext cx="20299680" cy="8229600"/>
          </a:xfrm>
          <a:custGeom>
            <a:avLst/>
            <a:gdLst>
              <a:gd name="connsiteX0" fmla="*/ 0 w 21945600"/>
              <a:gd name="connsiteY0" fmla="*/ 8763000 h 8763000"/>
              <a:gd name="connsiteX1" fmla="*/ 0 w 21945600"/>
              <a:gd name="connsiteY1" fmla="*/ 0 h 8763000"/>
              <a:gd name="connsiteX2" fmla="*/ 21945600 w 21945600"/>
              <a:gd name="connsiteY2" fmla="*/ 8763000 h 8763000"/>
              <a:gd name="connsiteX3" fmla="*/ 0 w 21945600"/>
              <a:gd name="connsiteY3" fmla="*/ 8763000 h 8763000"/>
              <a:gd name="connsiteX0" fmla="*/ 0 w 21945600"/>
              <a:gd name="connsiteY0" fmla="*/ 8763000 h 8763000"/>
              <a:gd name="connsiteX1" fmla="*/ 0 w 21945600"/>
              <a:gd name="connsiteY1" fmla="*/ 0 h 8763000"/>
              <a:gd name="connsiteX2" fmla="*/ 21945600 w 21945600"/>
              <a:gd name="connsiteY2" fmla="*/ 8763000 h 8763000"/>
              <a:gd name="connsiteX3" fmla="*/ 0 w 21945600"/>
              <a:gd name="connsiteY3" fmla="*/ 8763000 h 8763000"/>
              <a:gd name="connsiteX0" fmla="*/ 47305 w 21992905"/>
              <a:gd name="connsiteY0" fmla="*/ 9294844 h 9294844"/>
              <a:gd name="connsiteX1" fmla="*/ 0 w 21992905"/>
              <a:gd name="connsiteY1" fmla="*/ 0 h 9294844"/>
              <a:gd name="connsiteX2" fmla="*/ 21992905 w 21992905"/>
              <a:gd name="connsiteY2" fmla="*/ 9294844 h 9294844"/>
              <a:gd name="connsiteX3" fmla="*/ 47305 w 21992905"/>
              <a:gd name="connsiteY3" fmla="*/ 9294844 h 9294844"/>
              <a:gd name="connsiteX0" fmla="*/ 47305 w 21992905"/>
              <a:gd name="connsiteY0" fmla="*/ 9294844 h 9294844"/>
              <a:gd name="connsiteX1" fmla="*/ 0 w 21992905"/>
              <a:gd name="connsiteY1" fmla="*/ 0 h 9294844"/>
              <a:gd name="connsiteX2" fmla="*/ 21992905 w 21992905"/>
              <a:gd name="connsiteY2" fmla="*/ 9294844 h 9294844"/>
              <a:gd name="connsiteX3" fmla="*/ 47305 w 21992905"/>
              <a:gd name="connsiteY3" fmla="*/ 9294844 h 9294844"/>
              <a:gd name="connsiteX0" fmla="*/ 47305 w 21992905"/>
              <a:gd name="connsiteY0" fmla="*/ 9294844 h 9294844"/>
              <a:gd name="connsiteX1" fmla="*/ 0 w 21992905"/>
              <a:gd name="connsiteY1" fmla="*/ 0 h 9294844"/>
              <a:gd name="connsiteX2" fmla="*/ 21992905 w 21992905"/>
              <a:gd name="connsiteY2" fmla="*/ 9294844 h 9294844"/>
              <a:gd name="connsiteX3" fmla="*/ 47305 w 21992905"/>
              <a:gd name="connsiteY3" fmla="*/ 9294844 h 9294844"/>
              <a:gd name="connsiteX0" fmla="*/ 47305 w 21992905"/>
              <a:gd name="connsiteY0" fmla="*/ 9294844 h 9294844"/>
              <a:gd name="connsiteX1" fmla="*/ 0 w 21992905"/>
              <a:gd name="connsiteY1" fmla="*/ 0 h 9294844"/>
              <a:gd name="connsiteX2" fmla="*/ 21992905 w 21992905"/>
              <a:gd name="connsiteY2" fmla="*/ 9294844 h 9294844"/>
              <a:gd name="connsiteX3" fmla="*/ 47305 w 21992905"/>
              <a:gd name="connsiteY3" fmla="*/ 9294844 h 9294844"/>
              <a:gd name="connsiteX0" fmla="*/ 47305 w 21992905"/>
              <a:gd name="connsiteY0" fmla="*/ 8984601 h 8984601"/>
              <a:gd name="connsiteX1" fmla="*/ 0 w 21992905"/>
              <a:gd name="connsiteY1" fmla="*/ 0 h 8984601"/>
              <a:gd name="connsiteX2" fmla="*/ 21992905 w 21992905"/>
              <a:gd name="connsiteY2" fmla="*/ 8984601 h 8984601"/>
              <a:gd name="connsiteX3" fmla="*/ 47305 w 21992905"/>
              <a:gd name="connsiteY3" fmla="*/ 8984601 h 8984601"/>
              <a:gd name="connsiteX0" fmla="*/ 47305 w 21992905"/>
              <a:gd name="connsiteY0" fmla="*/ 8984601 h 8984601"/>
              <a:gd name="connsiteX1" fmla="*/ 0 w 21992905"/>
              <a:gd name="connsiteY1" fmla="*/ 0 h 8984601"/>
              <a:gd name="connsiteX2" fmla="*/ 21992905 w 21992905"/>
              <a:gd name="connsiteY2" fmla="*/ 8984601 h 8984601"/>
              <a:gd name="connsiteX3" fmla="*/ 47305 w 21992905"/>
              <a:gd name="connsiteY3" fmla="*/ 8984601 h 8984601"/>
              <a:gd name="connsiteX0" fmla="*/ 47305 w 21992905"/>
              <a:gd name="connsiteY0" fmla="*/ 8984601 h 8984601"/>
              <a:gd name="connsiteX1" fmla="*/ 0 w 21992905"/>
              <a:gd name="connsiteY1" fmla="*/ 0 h 8984601"/>
              <a:gd name="connsiteX2" fmla="*/ 21992905 w 21992905"/>
              <a:gd name="connsiteY2" fmla="*/ 8984601 h 8984601"/>
              <a:gd name="connsiteX3" fmla="*/ 47305 w 21992905"/>
              <a:gd name="connsiteY3" fmla="*/ 8984601 h 8984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92905" h="8984601">
                <a:moveTo>
                  <a:pt x="47305" y="8984601"/>
                </a:moveTo>
                <a:lnTo>
                  <a:pt x="0" y="0"/>
                </a:lnTo>
                <a:cubicBezTo>
                  <a:pt x="4460143" y="6598735"/>
                  <a:pt x="11236196" y="2816678"/>
                  <a:pt x="21992905" y="8984601"/>
                </a:cubicBezTo>
                <a:lnTo>
                  <a:pt x="47305" y="8984601"/>
                </a:lnTo>
                <a:close/>
              </a:path>
            </a:pathLst>
          </a:custGeom>
          <a:gradFill flip="none" rotWithShape="0">
            <a:gsLst>
              <a:gs pos="0">
                <a:srgbClr val="FFBC43"/>
              </a:gs>
              <a:gs pos="50000">
                <a:srgbClr val="FFCC71"/>
              </a:gs>
              <a:gs pos="100000">
                <a:srgbClr val="FFDEA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ight Triangle 5"/>
          <p:cNvSpPr/>
          <p:nvPr/>
        </p:nvSpPr>
        <p:spPr>
          <a:xfrm flipV="1">
            <a:off x="-2" y="-1"/>
            <a:ext cx="19659600" cy="7315200"/>
          </a:xfrm>
          <a:custGeom>
            <a:avLst/>
            <a:gdLst>
              <a:gd name="connsiteX0" fmla="*/ 0 w 21945600"/>
              <a:gd name="connsiteY0" fmla="*/ 8763000 h 8763000"/>
              <a:gd name="connsiteX1" fmla="*/ 0 w 21945600"/>
              <a:gd name="connsiteY1" fmla="*/ 0 h 8763000"/>
              <a:gd name="connsiteX2" fmla="*/ 21945600 w 21945600"/>
              <a:gd name="connsiteY2" fmla="*/ 8763000 h 8763000"/>
              <a:gd name="connsiteX3" fmla="*/ 0 w 21945600"/>
              <a:gd name="connsiteY3" fmla="*/ 8763000 h 8763000"/>
              <a:gd name="connsiteX0" fmla="*/ 0 w 21945600"/>
              <a:gd name="connsiteY0" fmla="*/ 8763000 h 8763000"/>
              <a:gd name="connsiteX1" fmla="*/ 0 w 21945600"/>
              <a:gd name="connsiteY1" fmla="*/ 0 h 8763000"/>
              <a:gd name="connsiteX2" fmla="*/ 21945600 w 21945600"/>
              <a:gd name="connsiteY2" fmla="*/ 8763000 h 8763000"/>
              <a:gd name="connsiteX3" fmla="*/ 0 w 21945600"/>
              <a:gd name="connsiteY3" fmla="*/ 8763000 h 8763000"/>
              <a:gd name="connsiteX0" fmla="*/ 0 w 21945600"/>
              <a:gd name="connsiteY0" fmla="*/ 8763000 h 8763000"/>
              <a:gd name="connsiteX1" fmla="*/ 0 w 21945600"/>
              <a:gd name="connsiteY1" fmla="*/ 0 h 8763000"/>
              <a:gd name="connsiteX2" fmla="*/ 21945600 w 21945600"/>
              <a:gd name="connsiteY2" fmla="*/ 8763000 h 8763000"/>
              <a:gd name="connsiteX3" fmla="*/ 0 w 21945600"/>
              <a:gd name="connsiteY3" fmla="*/ 8763000 h 876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0" h="8763000">
                <a:moveTo>
                  <a:pt x="0" y="8763000"/>
                </a:moveTo>
                <a:lnTo>
                  <a:pt x="0" y="0"/>
                </a:lnTo>
                <a:cubicBezTo>
                  <a:pt x="3561347" y="5712327"/>
                  <a:pt x="14249071" y="3471596"/>
                  <a:pt x="21945600" y="8763000"/>
                </a:cubicBezTo>
                <a:lnTo>
                  <a:pt x="0" y="8763000"/>
                </a:lnTo>
                <a:close/>
              </a:path>
            </a:pathLst>
          </a:custGeom>
          <a:gradFill flip="none" rotWithShape="0">
            <a:gsLst>
              <a:gs pos="43000">
                <a:srgbClr val="004E41"/>
              </a:gs>
              <a:gs pos="0">
                <a:srgbClr val="004E41"/>
              </a:gs>
              <a:gs pos="72000">
                <a:srgbClr val="00716B"/>
              </a:gs>
              <a:gs pos="100000">
                <a:srgbClr val="028685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Text Box 49"/>
          <p:cNvSpPr txBox="1">
            <a:spLocks noChangeArrowheads="1"/>
          </p:cNvSpPr>
          <p:nvPr/>
        </p:nvSpPr>
        <p:spPr bwMode="auto">
          <a:xfrm>
            <a:off x="12009120" y="8694370"/>
            <a:ext cx="9326880" cy="592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3200" dirty="0">
                <a:solidFill>
                  <a:srgbClr val="004E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n-US" sz="3200" b="1" dirty="0">
              <a:solidFill>
                <a:srgbClr val="004E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Text Box 49"/>
          <p:cNvSpPr txBox="1">
            <a:spLocks noChangeArrowheads="1"/>
          </p:cNvSpPr>
          <p:nvPr/>
        </p:nvSpPr>
        <p:spPr bwMode="auto">
          <a:xfrm>
            <a:off x="22860000" y="8610600"/>
            <a:ext cx="9326880" cy="117570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defTabSz="4703763" eaLnBrk="0" hangingPunct="0">
              <a:defRPr sz="8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8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8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8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8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en-US" sz="3200" dirty="0">
                <a:solidFill>
                  <a:srgbClr val="004E41"/>
                </a:solidFill>
              </a:rPr>
              <a:t>Text</a:t>
            </a:r>
          </a:p>
          <a:p>
            <a:pPr eaLnBrk="1" hangingPunct="1">
              <a:lnSpc>
                <a:spcPct val="110000"/>
              </a:lnSpc>
              <a:defRPr/>
            </a:pPr>
            <a:endParaRPr lang="en-US" sz="3200" dirty="0">
              <a:solidFill>
                <a:srgbClr val="004E41"/>
              </a:solidFill>
            </a:endParaRPr>
          </a:p>
        </p:txBody>
      </p:sp>
      <p:sp>
        <p:nvSpPr>
          <p:cNvPr id="215" name="Text Box 49"/>
          <p:cNvSpPr txBox="1">
            <a:spLocks noChangeArrowheads="1"/>
          </p:cNvSpPr>
          <p:nvPr/>
        </p:nvSpPr>
        <p:spPr bwMode="auto">
          <a:xfrm>
            <a:off x="33604200" y="8654094"/>
            <a:ext cx="9326880" cy="117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defRPr/>
            </a:pPr>
            <a:r>
              <a:rPr lang="en-US" sz="3200" dirty="0">
                <a:solidFill>
                  <a:srgbClr val="004E41"/>
                </a:solidFill>
              </a:rPr>
              <a:t>Text</a:t>
            </a:r>
          </a:p>
          <a:p>
            <a:pPr eaLnBrk="1" hangingPunct="1">
              <a:lnSpc>
                <a:spcPct val="110000"/>
              </a:lnSpc>
              <a:defRPr/>
            </a:pPr>
            <a:endParaRPr lang="en-US" sz="3200" dirty="0">
              <a:solidFill>
                <a:srgbClr val="004E41"/>
              </a:solidFill>
            </a:endParaRPr>
          </a:p>
        </p:txBody>
      </p:sp>
      <p:sp>
        <p:nvSpPr>
          <p:cNvPr id="217" name="Text Box 49"/>
          <p:cNvSpPr txBox="1">
            <a:spLocks noChangeArrowheads="1"/>
          </p:cNvSpPr>
          <p:nvPr/>
        </p:nvSpPr>
        <p:spPr bwMode="auto">
          <a:xfrm>
            <a:off x="1417320" y="21793200"/>
            <a:ext cx="9326880" cy="171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3200" dirty="0">
                <a:solidFill>
                  <a:srgbClr val="004E41"/>
                </a:solidFill>
              </a:rPr>
              <a:t>Text</a:t>
            </a:r>
          </a:p>
          <a:p>
            <a:pPr eaLnBrk="1" hangingPunct="1">
              <a:lnSpc>
                <a:spcPct val="110000"/>
              </a:lnSpc>
            </a:pPr>
            <a:endParaRPr lang="en-US" sz="3200" dirty="0">
              <a:solidFill>
                <a:srgbClr val="0C7994"/>
              </a:solidFill>
            </a:endParaRPr>
          </a:p>
          <a:p>
            <a:pPr eaLnBrk="1" hangingPunct="1">
              <a:lnSpc>
                <a:spcPct val="110000"/>
              </a:lnSpc>
            </a:pPr>
            <a:endParaRPr lang="en-US" sz="3200" dirty="0">
              <a:solidFill>
                <a:srgbClr val="0C7994"/>
              </a:solidFill>
            </a:endParaRPr>
          </a:p>
        </p:txBody>
      </p:sp>
      <p:sp>
        <p:nvSpPr>
          <p:cNvPr id="221" name="Right Triangle 5"/>
          <p:cNvSpPr/>
          <p:nvPr/>
        </p:nvSpPr>
        <p:spPr>
          <a:xfrm rot="10800000" flipV="1">
            <a:off x="21411047" y="28308781"/>
            <a:ext cx="22494240" cy="4609618"/>
          </a:xfrm>
          <a:custGeom>
            <a:avLst/>
            <a:gdLst>
              <a:gd name="connsiteX0" fmla="*/ 0 w 21945600"/>
              <a:gd name="connsiteY0" fmla="*/ 8763000 h 8763000"/>
              <a:gd name="connsiteX1" fmla="*/ 0 w 21945600"/>
              <a:gd name="connsiteY1" fmla="*/ 0 h 8763000"/>
              <a:gd name="connsiteX2" fmla="*/ 21945600 w 21945600"/>
              <a:gd name="connsiteY2" fmla="*/ 8763000 h 8763000"/>
              <a:gd name="connsiteX3" fmla="*/ 0 w 21945600"/>
              <a:gd name="connsiteY3" fmla="*/ 8763000 h 8763000"/>
              <a:gd name="connsiteX0" fmla="*/ 0 w 21945600"/>
              <a:gd name="connsiteY0" fmla="*/ 8763000 h 8763000"/>
              <a:gd name="connsiteX1" fmla="*/ 0 w 21945600"/>
              <a:gd name="connsiteY1" fmla="*/ 0 h 8763000"/>
              <a:gd name="connsiteX2" fmla="*/ 21945600 w 21945600"/>
              <a:gd name="connsiteY2" fmla="*/ 8763000 h 8763000"/>
              <a:gd name="connsiteX3" fmla="*/ 0 w 21945600"/>
              <a:gd name="connsiteY3" fmla="*/ 8763000 h 8763000"/>
              <a:gd name="connsiteX0" fmla="*/ 47305 w 21992905"/>
              <a:gd name="connsiteY0" fmla="*/ 9294844 h 9294844"/>
              <a:gd name="connsiteX1" fmla="*/ 0 w 21992905"/>
              <a:gd name="connsiteY1" fmla="*/ 0 h 9294844"/>
              <a:gd name="connsiteX2" fmla="*/ 21992905 w 21992905"/>
              <a:gd name="connsiteY2" fmla="*/ 9294844 h 9294844"/>
              <a:gd name="connsiteX3" fmla="*/ 47305 w 21992905"/>
              <a:gd name="connsiteY3" fmla="*/ 9294844 h 9294844"/>
              <a:gd name="connsiteX0" fmla="*/ 47305 w 21992905"/>
              <a:gd name="connsiteY0" fmla="*/ 9294844 h 9294844"/>
              <a:gd name="connsiteX1" fmla="*/ 0 w 21992905"/>
              <a:gd name="connsiteY1" fmla="*/ 0 h 9294844"/>
              <a:gd name="connsiteX2" fmla="*/ 21992905 w 21992905"/>
              <a:gd name="connsiteY2" fmla="*/ 9294844 h 9294844"/>
              <a:gd name="connsiteX3" fmla="*/ 47305 w 21992905"/>
              <a:gd name="connsiteY3" fmla="*/ 9294844 h 9294844"/>
              <a:gd name="connsiteX0" fmla="*/ 47305 w 21992905"/>
              <a:gd name="connsiteY0" fmla="*/ 9294844 h 9294844"/>
              <a:gd name="connsiteX1" fmla="*/ 0 w 21992905"/>
              <a:gd name="connsiteY1" fmla="*/ 0 h 9294844"/>
              <a:gd name="connsiteX2" fmla="*/ 21992905 w 21992905"/>
              <a:gd name="connsiteY2" fmla="*/ 9294844 h 9294844"/>
              <a:gd name="connsiteX3" fmla="*/ 47305 w 21992905"/>
              <a:gd name="connsiteY3" fmla="*/ 9294844 h 9294844"/>
              <a:gd name="connsiteX0" fmla="*/ 47305 w 21992905"/>
              <a:gd name="connsiteY0" fmla="*/ 9294844 h 9294844"/>
              <a:gd name="connsiteX1" fmla="*/ 0 w 21992905"/>
              <a:gd name="connsiteY1" fmla="*/ 0 h 9294844"/>
              <a:gd name="connsiteX2" fmla="*/ 21992905 w 21992905"/>
              <a:gd name="connsiteY2" fmla="*/ 9294844 h 9294844"/>
              <a:gd name="connsiteX3" fmla="*/ 47305 w 21992905"/>
              <a:gd name="connsiteY3" fmla="*/ 9294844 h 9294844"/>
              <a:gd name="connsiteX0" fmla="*/ 47305 w 21992905"/>
              <a:gd name="connsiteY0" fmla="*/ 8984601 h 8984601"/>
              <a:gd name="connsiteX1" fmla="*/ 0 w 21992905"/>
              <a:gd name="connsiteY1" fmla="*/ 0 h 8984601"/>
              <a:gd name="connsiteX2" fmla="*/ 21992905 w 21992905"/>
              <a:gd name="connsiteY2" fmla="*/ 8984601 h 8984601"/>
              <a:gd name="connsiteX3" fmla="*/ 47305 w 21992905"/>
              <a:gd name="connsiteY3" fmla="*/ 8984601 h 8984601"/>
              <a:gd name="connsiteX0" fmla="*/ 47305 w 21992905"/>
              <a:gd name="connsiteY0" fmla="*/ 8984601 h 8984601"/>
              <a:gd name="connsiteX1" fmla="*/ 0 w 21992905"/>
              <a:gd name="connsiteY1" fmla="*/ 0 h 8984601"/>
              <a:gd name="connsiteX2" fmla="*/ 21992905 w 21992905"/>
              <a:gd name="connsiteY2" fmla="*/ 8984601 h 8984601"/>
              <a:gd name="connsiteX3" fmla="*/ 47305 w 21992905"/>
              <a:gd name="connsiteY3" fmla="*/ 8984601 h 8984601"/>
              <a:gd name="connsiteX0" fmla="*/ 47305 w 21992905"/>
              <a:gd name="connsiteY0" fmla="*/ 8984601 h 8984601"/>
              <a:gd name="connsiteX1" fmla="*/ 0 w 21992905"/>
              <a:gd name="connsiteY1" fmla="*/ 0 h 8984601"/>
              <a:gd name="connsiteX2" fmla="*/ 21992905 w 21992905"/>
              <a:gd name="connsiteY2" fmla="*/ 8984601 h 8984601"/>
              <a:gd name="connsiteX3" fmla="*/ 47305 w 21992905"/>
              <a:gd name="connsiteY3" fmla="*/ 8984601 h 8984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92905" h="8984601">
                <a:moveTo>
                  <a:pt x="47305" y="8984601"/>
                </a:moveTo>
                <a:lnTo>
                  <a:pt x="0" y="0"/>
                </a:lnTo>
                <a:cubicBezTo>
                  <a:pt x="4460143" y="6598735"/>
                  <a:pt x="11236196" y="2816678"/>
                  <a:pt x="21992905" y="8984601"/>
                </a:cubicBezTo>
                <a:lnTo>
                  <a:pt x="47305" y="8984601"/>
                </a:lnTo>
                <a:close/>
              </a:path>
            </a:pathLst>
          </a:custGeom>
          <a:gradFill flip="none" rotWithShape="0">
            <a:gsLst>
              <a:gs pos="0">
                <a:srgbClr val="FFBC43"/>
              </a:gs>
              <a:gs pos="50000">
                <a:srgbClr val="FFCC71"/>
              </a:gs>
              <a:gs pos="100000">
                <a:srgbClr val="FFDEA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ight Triangle 5"/>
          <p:cNvSpPr/>
          <p:nvPr/>
        </p:nvSpPr>
        <p:spPr>
          <a:xfrm rot="10800000" flipV="1">
            <a:off x="23012401" y="28778022"/>
            <a:ext cx="20904380" cy="4140377"/>
          </a:xfrm>
          <a:custGeom>
            <a:avLst/>
            <a:gdLst>
              <a:gd name="connsiteX0" fmla="*/ 0 w 21945600"/>
              <a:gd name="connsiteY0" fmla="*/ 8763000 h 8763000"/>
              <a:gd name="connsiteX1" fmla="*/ 0 w 21945600"/>
              <a:gd name="connsiteY1" fmla="*/ 0 h 8763000"/>
              <a:gd name="connsiteX2" fmla="*/ 21945600 w 21945600"/>
              <a:gd name="connsiteY2" fmla="*/ 8763000 h 8763000"/>
              <a:gd name="connsiteX3" fmla="*/ 0 w 21945600"/>
              <a:gd name="connsiteY3" fmla="*/ 8763000 h 8763000"/>
              <a:gd name="connsiteX0" fmla="*/ 0 w 21945600"/>
              <a:gd name="connsiteY0" fmla="*/ 8763000 h 8763000"/>
              <a:gd name="connsiteX1" fmla="*/ 0 w 21945600"/>
              <a:gd name="connsiteY1" fmla="*/ 0 h 8763000"/>
              <a:gd name="connsiteX2" fmla="*/ 21945600 w 21945600"/>
              <a:gd name="connsiteY2" fmla="*/ 8763000 h 8763000"/>
              <a:gd name="connsiteX3" fmla="*/ 0 w 21945600"/>
              <a:gd name="connsiteY3" fmla="*/ 8763000 h 8763000"/>
              <a:gd name="connsiteX0" fmla="*/ 0 w 21945600"/>
              <a:gd name="connsiteY0" fmla="*/ 8763000 h 8763000"/>
              <a:gd name="connsiteX1" fmla="*/ 0 w 21945600"/>
              <a:gd name="connsiteY1" fmla="*/ 0 h 8763000"/>
              <a:gd name="connsiteX2" fmla="*/ 21945600 w 21945600"/>
              <a:gd name="connsiteY2" fmla="*/ 8763000 h 8763000"/>
              <a:gd name="connsiteX3" fmla="*/ 0 w 21945600"/>
              <a:gd name="connsiteY3" fmla="*/ 8763000 h 876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5600" h="8763000">
                <a:moveTo>
                  <a:pt x="0" y="8763000"/>
                </a:moveTo>
                <a:lnTo>
                  <a:pt x="0" y="0"/>
                </a:lnTo>
                <a:cubicBezTo>
                  <a:pt x="3561347" y="5712327"/>
                  <a:pt x="14249071" y="3471596"/>
                  <a:pt x="21945600" y="8763000"/>
                </a:cubicBezTo>
                <a:lnTo>
                  <a:pt x="0" y="8763000"/>
                </a:lnTo>
                <a:close/>
              </a:path>
            </a:pathLst>
          </a:custGeom>
          <a:gradFill flip="none" rotWithShape="0">
            <a:gsLst>
              <a:gs pos="0">
                <a:srgbClr val="004E41"/>
              </a:gs>
              <a:gs pos="50000">
                <a:srgbClr val="00716B"/>
              </a:gs>
              <a:gs pos="100000">
                <a:srgbClr val="028685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Text Box 49"/>
          <p:cNvSpPr txBox="1">
            <a:spLocks noChangeArrowheads="1"/>
          </p:cNvSpPr>
          <p:nvPr/>
        </p:nvSpPr>
        <p:spPr bwMode="auto">
          <a:xfrm>
            <a:off x="1371600" y="7162800"/>
            <a:ext cx="9326880" cy="914400"/>
          </a:xfrm>
          <a:prstGeom prst="rect">
            <a:avLst/>
          </a:prstGeom>
          <a:gradFill flip="none" rotWithShape="1">
            <a:gsLst>
              <a:gs pos="0">
                <a:srgbClr val="004E41"/>
              </a:gs>
              <a:gs pos="64000">
                <a:srgbClr val="028685"/>
              </a:gs>
              <a:gs pos="100000">
                <a:srgbClr val="27ACA9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sz="4800" dirty="0">
                <a:solidFill>
                  <a:srgbClr val="FFBC43"/>
                </a:solidFill>
                <a:latin typeface="Franklin Gothic Medium" pitchFamily="34" charset="0"/>
                <a:cs typeface="Arial" pitchFamily="34" charset="0"/>
              </a:rPr>
              <a:t>Introduction</a:t>
            </a:r>
          </a:p>
        </p:txBody>
      </p:sp>
      <p:sp>
        <p:nvSpPr>
          <p:cNvPr id="226" name="Text Box 49"/>
          <p:cNvSpPr txBox="1">
            <a:spLocks noChangeArrowheads="1"/>
          </p:cNvSpPr>
          <p:nvPr/>
        </p:nvSpPr>
        <p:spPr bwMode="auto">
          <a:xfrm>
            <a:off x="1371600" y="8557086"/>
            <a:ext cx="9326880" cy="592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3200" dirty="0">
                <a:solidFill>
                  <a:srgbClr val="004E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n-US" sz="3200" dirty="0">
              <a:solidFill>
                <a:srgbClr val="004E41"/>
              </a:solidFill>
              <a:latin typeface="Arial" panose="020B0604020202020204" pitchFamily="34" charset="0"/>
              <a:ea typeface="HGSMinchoE" panose="020B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29" name="Text Box 49"/>
          <p:cNvSpPr txBox="1">
            <a:spLocks noChangeArrowheads="1"/>
          </p:cNvSpPr>
          <p:nvPr/>
        </p:nvSpPr>
        <p:spPr bwMode="auto">
          <a:xfrm>
            <a:off x="1371600" y="20421600"/>
            <a:ext cx="9326880" cy="914400"/>
          </a:xfrm>
          <a:prstGeom prst="rect">
            <a:avLst/>
          </a:prstGeom>
          <a:gradFill flip="none" rotWithShape="1">
            <a:gsLst>
              <a:gs pos="0">
                <a:srgbClr val="004E41"/>
              </a:gs>
              <a:gs pos="64000">
                <a:srgbClr val="028685"/>
              </a:gs>
              <a:gs pos="100000">
                <a:srgbClr val="27ACA9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sz="4800" dirty="0">
                <a:solidFill>
                  <a:srgbClr val="FFBC43"/>
                </a:solidFill>
                <a:latin typeface="Franklin Gothic Medium" pitchFamily="34" charset="0"/>
                <a:cs typeface="Arial" pitchFamily="34" charset="0"/>
              </a:rPr>
              <a:t>Aims</a:t>
            </a:r>
          </a:p>
        </p:txBody>
      </p:sp>
      <p:sp>
        <p:nvSpPr>
          <p:cNvPr id="232" name="Text Box 49"/>
          <p:cNvSpPr txBox="1">
            <a:spLocks noChangeArrowheads="1"/>
          </p:cNvSpPr>
          <p:nvPr/>
        </p:nvSpPr>
        <p:spPr bwMode="auto">
          <a:xfrm>
            <a:off x="12009120" y="7162800"/>
            <a:ext cx="9326880" cy="914400"/>
          </a:xfrm>
          <a:prstGeom prst="rect">
            <a:avLst/>
          </a:prstGeom>
          <a:gradFill flip="none" rotWithShape="1">
            <a:gsLst>
              <a:gs pos="0">
                <a:srgbClr val="004E41"/>
              </a:gs>
              <a:gs pos="64000">
                <a:srgbClr val="028685"/>
              </a:gs>
              <a:gs pos="100000">
                <a:srgbClr val="27ACA9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sz="4800" dirty="0">
                <a:solidFill>
                  <a:srgbClr val="FFBC43"/>
                </a:solidFill>
                <a:latin typeface="Franklin Gothic Medium" pitchFamily="34" charset="0"/>
                <a:cs typeface="Arial" pitchFamily="34" charset="0"/>
              </a:rPr>
              <a:t>Methods</a:t>
            </a:r>
          </a:p>
        </p:txBody>
      </p:sp>
      <p:sp>
        <p:nvSpPr>
          <p:cNvPr id="235" name="Text Box 49"/>
          <p:cNvSpPr txBox="1">
            <a:spLocks noChangeArrowheads="1"/>
          </p:cNvSpPr>
          <p:nvPr/>
        </p:nvSpPr>
        <p:spPr bwMode="auto">
          <a:xfrm>
            <a:off x="22829520" y="7162800"/>
            <a:ext cx="9326880" cy="914400"/>
          </a:xfrm>
          <a:prstGeom prst="rect">
            <a:avLst/>
          </a:prstGeom>
          <a:gradFill flip="none" rotWithShape="1">
            <a:gsLst>
              <a:gs pos="0">
                <a:srgbClr val="004E41"/>
              </a:gs>
              <a:gs pos="64000">
                <a:srgbClr val="028685"/>
              </a:gs>
              <a:gs pos="100000">
                <a:srgbClr val="27ACA9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sz="4800" dirty="0">
                <a:solidFill>
                  <a:srgbClr val="FFBC43"/>
                </a:solidFill>
                <a:latin typeface="Franklin Gothic Medium" pitchFamily="34" charset="0"/>
                <a:cs typeface="Arial" pitchFamily="34" charset="0"/>
              </a:rPr>
              <a:t>Results</a:t>
            </a:r>
          </a:p>
        </p:txBody>
      </p:sp>
      <p:sp>
        <p:nvSpPr>
          <p:cNvPr id="241" name="Text Box 49"/>
          <p:cNvSpPr txBox="1">
            <a:spLocks noChangeArrowheads="1"/>
          </p:cNvSpPr>
          <p:nvPr/>
        </p:nvSpPr>
        <p:spPr bwMode="auto">
          <a:xfrm>
            <a:off x="33671757" y="7162800"/>
            <a:ext cx="9326880" cy="914400"/>
          </a:xfrm>
          <a:prstGeom prst="rect">
            <a:avLst/>
          </a:prstGeom>
          <a:gradFill flip="none" rotWithShape="1">
            <a:gsLst>
              <a:gs pos="0">
                <a:srgbClr val="004E41"/>
              </a:gs>
              <a:gs pos="64000">
                <a:srgbClr val="028685"/>
              </a:gs>
              <a:gs pos="100000">
                <a:srgbClr val="27ACA9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sz="4800" dirty="0">
                <a:solidFill>
                  <a:srgbClr val="FFBC43"/>
                </a:solidFill>
                <a:latin typeface="Franklin Gothic Medium" pitchFamily="34" charset="0"/>
                <a:cs typeface="Arial" pitchFamily="34" charset="0"/>
              </a:rPr>
              <a:t>Conclusion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583400" y="610850"/>
            <a:ext cx="24231600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en-US" sz="8800" dirty="0">
                <a:solidFill>
                  <a:srgbClr val="004E41"/>
                </a:solidFill>
                <a:latin typeface="Franklin Gothic Demi" pitchFamily="34" charset="0"/>
              </a:rPr>
              <a:t>Research Poster Title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19583400" y="3886200"/>
            <a:ext cx="242316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en-US" sz="4800" baseline="30000" dirty="0">
                <a:solidFill>
                  <a:srgbClr val="004E41"/>
                </a:solidFill>
                <a:latin typeface="Franklin Gothic Medium" pitchFamily="34" charset="0"/>
              </a:rPr>
              <a:t>1</a:t>
            </a:r>
            <a:r>
              <a:rPr lang="en-US" altLang="en-US" sz="4800" dirty="0">
                <a:solidFill>
                  <a:srgbClr val="004E41"/>
                </a:solidFill>
                <a:latin typeface="Franklin Gothic Medium" pitchFamily="34" charset="0"/>
              </a:rPr>
              <a:t>College of Nursing, Wayne State University, Detroit, MI, </a:t>
            </a:r>
            <a:r>
              <a:rPr lang="en-US" altLang="en-US" sz="4800" baseline="30000" dirty="0">
                <a:solidFill>
                  <a:srgbClr val="004E41"/>
                </a:solidFill>
                <a:latin typeface="Franklin Gothic Medium" pitchFamily="34" charset="0"/>
              </a:rPr>
              <a:t>2</a:t>
            </a:r>
            <a:r>
              <a:rPr lang="en-US" altLang="en-US" sz="4800" dirty="0">
                <a:solidFill>
                  <a:srgbClr val="004E41"/>
                </a:solidFill>
                <a:latin typeface="Franklin Gothic Medium" pitchFamily="34" charset="0"/>
              </a:rPr>
              <a:t>Author2 Affiliation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8973800" y="2565737"/>
            <a:ext cx="247650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en-US" sz="6000" dirty="0">
                <a:solidFill>
                  <a:srgbClr val="004E41"/>
                </a:solidFill>
                <a:latin typeface="Franklin Gothic Medium" pitchFamily="34" charset="0"/>
              </a:rPr>
              <a:t>Author1 Last Name, Author1 Initials,</a:t>
            </a:r>
            <a:r>
              <a:rPr lang="en-US" altLang="en-US" sz="6000" baseline="30000" dirty="0">
                <a:solidFill>
                  <a:srgbClr val="004E41"/>
                </a:solidFill>
                <a:latin typeface="Franklin Gothic Medium" pitchFamily="34" charset="0"/>
              </a:rPr>
              <a:t>1</a:t>
            </a:r>
            <a:r>
              <a:rPr lang="en-US" altLang="en-US" sz="6000" dirty="0">
                <a:solidFill>
                  <a:srgbClr val="004E41"/>
                </a:solidFill>
                <a:latin typeface="Franklin Gothic Medium" pitchFamily="34" charset="0"/>
              </a:rPr>
              <a:t> Author2 Last Name, Author2 Initials</a:t>
            </a:r>
            <a:r>
              <a:rPr lang="en-US" altLang="en-US" sz="6000" baseline="30000" dirty="0">
                <a:solidFill>
                  <a:srgbClr val="004E41"/>
                </a:solidFill>
                <a:latin typeface="Franklin Gothic Medium" pitchFamily="34" charset="0"/>
              </a:rPr>
              <a:t>2</a:t>
            </a:r>
            <a:endParaRPr lang="en-US" sz="6000" baseline="30000" dirty="0">
              <a:solidFill>
                <a:srgbClr val="004E41"/>
              </a:solidFill>
              <a:latin typeface="Franklin Gothic Medium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9946602" y="31908690"/>
            <a:ext cx="1348739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Franklin Gothic Demi" pitchFamily="34" charset="0"/>
              </a:rPr>
              <a:t>Acknowledgements</a:t>
            </a:r>
            <a:endParaRPr lang="en-US" sz="20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pic>
        <p:nvPicPr>
          <p:cNvPr id="21" name="Picture 20" descr="con_horz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73" y="339237"/>
            <a:ext cx="12785897" cy="303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20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4670</TotalTime>
  <Words>42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Franklin Gothic Demi</vt:lpstr>
      <vt:lpstr>Franklin Gothic Medium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</dc:creator>
  <cp:lastModifiedBy>Liza Jenuwine</cp:lastModifiedBy>
  <cp:revision>39</cp:revision>
  <dcterms:created xsi:type="dcterms:W3CDTF">2011-01-19T20:59:02Z</dcterms:created>
  <dcterms:modified xsi:type="dcterms:W3CDTF">2024-11-14T19:46:03Z</dcterms:modified>
</cp:coreProperties>
</file>